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91880" y="188640"/>
            <a:ext cx="53869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муниципального района 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15.05.2025 </a:t>
            </a: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294 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Лахденпохского муниципального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27.12.2021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№ 1059</a:t>
            </a:r>
          </a:p>
        </p:txBody>
      </p:sp>
      <p:pic>
        <p:nvPicPr>
          <p:cNvPr id="2" name="Picture 2" descr="C:\Users\Пользователь\AppData\Local\Packages\Microsoft.Windows.Photos_8wekyb3d8bbwe\TempState\ShareServiceTempFolder\загруженное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9" y="985943"/>
            <a:ext cx="8519625" cy="560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 rot="18412309">
            <a:off x="7454042" y="3324285"/>
            <a:ext cx="493906" cy="43127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732240" y="2132856"/>
            <a:ext cx="742950" cy="2457450"/>
          </a:xfrm>
          <a:custGeom>
            <a:avLst/>
            <a:gdLst>
              <a:gd name="connsiteX0" fmla="*/ 742950 w 742950"/>
              <a:gd name="connsiteY0" fmla="*/ 2457450 h 2457450"/>
              <a:gd name="connsiteX1" fmla="*/ 476250 w 742950"/>
              <a:gd name="connsiteY1" fmla="*/ 1466850 h 2457450"/>
              <a:gd name="connsiteX2" fmla="*/ 657225 w 742950"/>
              <a:gd name="connsiteY2" fmla="*/ 904875 h 2457450"/>
              <a:gd name="connsiteX3" fmla="*/ 28575 w 742950"/>
              <a:gd name="connsiteY3" fmla="*/ 28575 h 2457450"/>
              <a:gd name="connsiteX4" fmla="*/ 28575 w 742950"/>
              <a:gd name="connsiteY4" fmla="*/ 28575 h 2457450"/>
              <a:gd name="connsiteX5" fmla="*/ 0 w 742950"/>
              <a:gd name="connsiteY5" fmla="*/ 0 h 245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950" h="2457450">
                <a:moveTo>
                  <a:pt x="742950" y="2457450"/>
                </a:moveTo>
                <a:cubicBezTo>
                  <a:pt x="616744" y="2091531"/>
                  <a:pt x="490538" y="1725613"/>
                  <a:pt x="476250" y="1466850"/>
                </a:cubicBezTo>
                <a:cubicBezTo>
                  <a:pt x="461962" y="1208087"/>
                  <a:pt x="731837" y="1144587"/>
                  <a:pt x="657225" y="904875"/>
                </a:cubicBezTo>
                <a:cubicBezTo>
                  <a:pt x="582613" y="665163"/>
                  <a:pt x="28575" y="28575"/>
                  <a:pt x="28575" y="28575"/>
                </a:cubicBezTo>
                <a:lnTo>
                  <a:pt x="28575" y="28575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27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25</cp:revision>
  <cp:lastPrinted>2021-11-29T07:16:14Z</cp:lastPrinted>
  <dcterms:created xsi:type="dcterms:W3CDTF">2021-11-26T06:43:21Z</dcterms:created>
  <dcterms:modified xsi:type="dcterms:W3CDTF">2025-05-15T08:47:33Z</dcterms:modified>
</cp:coreProperties>
</file>