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19872" y="171510"/>
            <a:ext cx="5379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 1 к постановлению Администрации Лахденпохского муниципального района 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15.05.2025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294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Лахденпохского муниципального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27.12.2021 года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1059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ользователь\AppData\Local\Packages\Microsoft.Windows.Photos_8wekyb3d8bbwe\TempState\ShareServiceTempFolder\загруженное (3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8291722" cy="416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47040" y="3356992"/>
            <a:ext cx="192788" cy="21602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>
              <a:spcAft>
                <a:spcPts val="0"/>
              </a:spcAft>
            </a:pPr>
            <a:r>
              <a:rPr lang="ru-RU" sz="900" b="1" kern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86</a:t>
            </a:r>
            <a:endParaRPr lang="ru-RU" sz="900" b="1" kern="12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86318" y="3356992"/>
            <a:ext cx="192788" cy="21602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>
              <a:spcAft>
                <a:spcPts val="0"/>
              </a:spcAft>
            </a:pPr>
            <a:r>
              <a:rPr lang="ru-RU" sz="900" b="1" kern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87</a:t>
            </a:r>
            <a:endParaRPr lang="ru-RU" sz="900" b="1" kern="12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accent6">
              <a:lumMod val="50000"/>
            </a:schemeClr>
          </a:solidFill>
        </a:ln>
      </a:spPr>
      <a:bodyPr lIns="18000" rIns="0" rtlCol="0" anchor="ctr"/>
      <a:lstStyle>
        <a:defPPr algn="ctr">
          <a:spcAft>
            <a:spcPts val="0"/>
          </a:spcAft>
          <a:defRPr sz="700" b="1" kern="1200">
            <a:solidFill>
              <a:srgbClr val="000000"/>
            </a:solidFill>
            <a:effectLst/>
            <a:latin typeface="Times New Roman"/>
            <a:ea typeface="Times New Roman"/>
          </a:defRPr>
        </a:defPPr>
      </a:lstStyle>
      <a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28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Макарова Марина Анатольевна</cp:lastModifiedBy>
  <cp:revision>30</cp:revision>
  <cp:lastPrinted>2025-01-21T06:22:31Z</cp:lastPrinted>
  <dcterms:created xsi:type="dcterms:W3CDTF">2021-11-26T06:43:21Z</dcterms:created>
  <dcterms:modified xsi:type="dcterms:W3CDTF">2025-05-15T08:47:16Z</dcterms:modified>
</cp:coreProperties>
</file>