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142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4048" y="188640"/>
            <a:ext cx="39501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2  к постановлению Администрации Лахденпохского 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округа от __.__.2026 № ___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(Приложение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постановлению Администрации Лахденпохского 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от 27.12.2021 № 1059)</a:t>
            </a:r>
          </a:p>
        </p:txBody>
      </p:sp>
      <p:sp>
        <p:nvSpPr>
          <p:cNvPr id="18" name="Прямоугольник 17"/>
          <p:cNvSpPr/>
          <p:nvPr/>
        </p:nvSpPr>
        <p:spPr>
          <a:xfrm rot="18412309">
            <a:off x="4170403" y="4159621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8412309">
            <a:off x="4615391" y="3561528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8412309">
            <a:off x="4404158" y="3847164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359" y="899466"/>
            <a:ext cx="5610914" cy="533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 rot="18730697">
            <a:off x="2209600" y="4800567"/>
            <a:ext cx="242219" cy="184833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30/82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8412309">
            <a:off x="2438085" y="4623233"/>
            <a:ext cx="242219" cy="10548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31/83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18412309">
            <a:off x="3118743" y="3740658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18412309">
            <a:off x="4270018" y="2266825"/>
            <a:ext cx="242219" cy="21446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3851920" y="2420888"/>
            <a:ext cx="1728192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 rot="18545381">
            <a:off x="2130691" y="4630313"/>
            <a:ext cx="627281" cy="22489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8000" rIns="0"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30, 31/82, 83</a:t>
            </a:r>
            <a:endParaRPr lang="ru-RU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763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39</Words>
  <Application>Microsoft Office PowerPoint</Application>
  <PresentationFormat>Экран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makarova</dc:creator>
  <cp:lastModifiedBy>Арсеньева Анастасия Николаевна</cp:lastModifiedBy>
  <cp:revision>21</cp:revision>
  <cp:lastPrinted>2021-11-29T07:16:14Z</cp:lastPrinted>
  <dcterms:created xsi:type="dcterms:W3CDTF">2021-11-26T06:43:21Z</dcterms:created>
  <dcterms:modified xsi:type="dcterms:W3CDTF">2026-08-06T07:00:08Z</dcterms:modified>
</cp:coreProperties>
</file>